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6848CD1-49A0-42F8-A9E5-1BBF09D9AC97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FE12806A-CF36-43E7-8113-04519B615B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5733-CEF1-4106-B426-07D1CAE1F64A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0425-3D96-4F5D-A554-C7381E96D0F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E02B-9D3C-4481-B8F2-CF4EB581D8D2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EB83D-95F8-4C60-B6D7-6F2A75095F5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64E0-05D2-4BB9-BC83-DEF94F139F40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3EE5-B10D-4733-9F7E-E6339DCFAE4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B75C7-4050-4FE8-A0E5-438945C165A9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C9027-7655-4996-8FC7-76BD4EB772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D7EC-27F5-4205-8746-55D064407A95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5703-AD43-4388-91C5-169224D629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1380" y="380868"/>
              <a:ext cx="3657600" cy="472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EB4E-26AA-48B7-82E6-53F823004903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E9091-4E8E-488B-95D9-DAE8A3F4F0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21575" y="380483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41506-121D-4217-9234-3B6D3BF031A1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4587E-2737-4FE2-B41F-38641A3D901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5E67-0CA5-40D9-AAA3-18FF19DA3F8D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EA58-2B07-4F5B-AA52-AF9828AE4C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21346" y="380797"/>
              <a:ext cx="3657600" cy="4723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A5141-8972-4614-8505-5D96E3B23F11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BF15-027A-4466-982A-A2FECF1419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B2384-D6FB-4D63-832D-C7C4A0490A2C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D8F8F-1E4B-4437-9C8F-375DDC66F2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4EF41-105A-466C-AACD-A8DC16E143F3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0D43-E24D-40A2-93A5-0BEEF570351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391F-F0CA-4CC6-B65B-7820C175568E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9286-4E26-45E5-8F5A-F77C2F93428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vattenstä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fld id="{D26B4D1F-CD18-471D-BC20-863CF1FEAD29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F395A64E-3AD5-43A2-BE26-93C7C924202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935B-DDBA-4DBC-8AC1-AC6CF5C35EEB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8C67-FB7E-4D1D-83C4-C36E5284944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 med vattenstäm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C0D9-18FD-4F98-8720-EC0FA06037EA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193D-2489-49E6-9DD9-BFC35749304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2260" y="380607"/>
              <a:ext cx="3657600" cy="4723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sv-SE" noProof="0" smtClean="0"/>
              <a:t>Klicka på ikonen för att lägga till en bild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0FE0-F3F4-4D82-ADD6-C435673FDA5C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D501-4840-4F43-823A-3633B1DFB7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F094-7288-4285-94C1-5FE0745649AF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39C3-4C44-4BFF-AA49-943C3A9969F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0E17-DFBE-4C64-BC7C-78D84B602392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E33D-DCB4-4621-9DDA-B7454A32EF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nehållsdelar, över-/ned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0B852-C6E1-456B-873C-D715F48093CF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53AF-470E-4B25-9FEB-35EEB74009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900FFE6C-D341-4363-8757-50E1337F8BF8}" type="datetimeFigureOut">
              <a:rPr lang="sv-SE"/>
              <a:pPr>
                <a:defRPr/>
              </a:pPr>
              <a:t>2012-05-09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>
              <a:defRPr/>
            </a:pPr>
            <a:fld id="{3EC0D6D4-606C-47CE-9CD6-7D0A7932D06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82" r:id="rId3"/>
    <p:sldLayoutId id="2147483679" r:id="rId4"/>
    <p:sldLayoutId id="2147483678" r:id="rId5"/>
    <p:sldLayoutId id="2147483683" r:id="rId6"/>
    <p:sldLayoutId id="2147483677" r:id="rId7"/>
    <p:sldLayoutId id="2147483684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85" r:id="rId15"/>
    <p:sldLayoutId id="2147483686" r:id="rId16"/>
    <p:sldLayoutId id="2147483687" r:id="rId17"/>
    <p:sldLayoutId id="2147483688" r:id="rId18"/>
    <p:sldLayoutId id="2147483670" r:id="rId19"/>
    <p:sldLayoutId id="2147483669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18" charset="0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606223" y="-95201"/>
            <a:ext cx="641714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Städning av gård och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gemensamma utrymmen</a:t>
            </a:r>
          </a:p>
        </p:txBody>
      </p:sp>
      <p:sp>
        <p:nvSpPr>
          <p:cNvPr id="22530" name="textruta 4"/>
          <p:cNvSpPr txBox="1">
            <a:spLocks noChangeArrowheads="1"/>
          </p:cNvSpPr>
          <p:nvPr/>
        </p:nvSpPr>
        <p:spPr bwMode="auto">
          <a:xfrm>
            <a:off x="107950" y="1379538"/>
            <a:ext cx="899318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3600" b="1">
                <a:solidFill>
                  <a:srgbClr val="008000"/>
                </a:solidFill>
                <a:latin typeface="Goudy Old Style" pitchFamily="18" charset="0"/>
              </a:rPr>
              <a:t>Söndagen den 13 maj </a:t>
            </a:r>
          </a:p>
          <a:p>
            <a:pPr algn="ctr"/>
            <a:r>
              <a:rPr lang="sv-SE" sz="2800">
                <a:latin typeface="Goudy Old Style" pitchFamily="18" charset="0"/>
              </a:rPr>
              <a:t>träffas vi kl 10.00 på gården för att </a:t>
            </a:r>
          </a:p>
          <a:p>
            <a:pPr algn="ctr"/>
            <a:r>
              <a:rPr lang="sv-SE" sz="2800">
                <a:latin typeface="Goudy Old Style" pitchFamily="18" charset="0"/>
              </a:rPr>
              <a:t>gemensamt få den fin inför sommaren. </a:t>
            </a:r>
          </a:p>
          <a:p>
            <a:pPr algn="ctr"/>
            <a:r>
              <a:rPr lang="sv-SE" sz="2800">
                <a:latin typeface="Goudy Old Style" pitchFamily="18" charset="0"/>
              </a:rPr>
              <a:t>Samtidigt passar vi på att städa vissa gemensamma </a:t>
            </a:r>
          </a:p>
          <a:p>
            <a:pPr algn="ctr"/>
            <a:r>
              <a:rPr lang="sv-SE" sz="2800">
                <a:latin typeface="Goudy Old Style" pitchFamily="18" charset="0"/>
              </a:rPr>
              <a:t>utrymmen som tvättstuga, källare – helt enkelt där det behövs! </a:t>
            </a:r>
          </a:p>
        </p:txBody>
      </p:sp>
      <p:sp>
        <p:nvSpPr>
          <p:cNvPr id="22531" name="textruta 5"/>
          <p:cNvSpPr txBox="1">
            <a:spLocks noChangeArrowheads="1"/>
          </p:cNvSpPr>
          <p:nvPr/>
        </p:nvSpPr>
        <p:spPr bwMode="auto">
          <a:xfrm>
            <a:off x="1106488" y="5010150"/>
            <a:ext cx="72993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2800">
                <a:latin typeface="Goudy Old Style" pitchFamily="18" charset="0"/>
              </a:rPr>
              <a:t>Vid lunch grillar vi korv och fikar tillsammans. </a:t>
            </a:r>
          </a:p>
          <a:p>
            <a:pPr algn="ctr"/>
            <a:r>
              <a:rPr lang="sv-SE" sz="2800">
                <a:latin typeface="Goudy Old Style" pitchFamily="18" charset="0"/>
              </a:rPr>
              <a:t>Det ordnar styrelsen, men vill du ta med dig något </a:t>
            </a:r>
          </a:p>
          <a:p>
            <a:pPr algn="ctr"/>
            <a:r>
              <a:rPr lang="sv-SE" sz="2800">
                <a:latin typeface="Goudy Old Style" pitchFamily="18" charset="0"/>
              </a:rPr>
              <a:t>så tas det tacksamt emot!</a:t>
            </a:r>
          </a:p>
          <a:p>
            <a:pPr algn="ctr"/>
            <a:r>
              <a:rPr lang="sv-SE" sz="2800">
                <a:latin typeface="Goudy Old Style" pitchFamily="18" charset="0"/>
              </a:rPr>
              <a:t>Kom när Du vill – gå när du måste.</a:t>
            </a:r>
          </a:p>
        </p:txBody>
      </p:sp>
      <p:pic>
        <p:nvPicPr>
          <p:cNvPr id="22532" name="Bildobjekt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25"/>
            <a:ext cx="15589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Bildobjekt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8738" y="4132263"/>
            <a:ext cx="1520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Bildobjekt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2763" y="3978275"/>
            <a:ext cx="17399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Bildobjekt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83488" y="3678238"/>
            <a:ext cx="15605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Bildobjekt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9300" y="3978275"/>
            <a:ext cx="1312863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läck">
  <a:themeElements>
    <a:clrScheme name="Bläck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Bläck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Bläck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Bläck.thmx</Template>
  <TotalTime>66</TotalTime>
  <Words>66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Formgivningsmall</vt:lpstr>
      </vt:variant>
      <vt:variant>
        <vt:i4>9</vt:i4>
      </vt:variant>
      <vt:variant>
        <vt:lpstr>Bildrubriker</vt:lpstr>
      </vt:variant>
      <vt:variant>
        <vt:i4>1</vt:i4>
      </vt:variant>
    </vt:vector>
  </HeadingPairs>
  <TitlesOfParts>
    <vt:vector size="15" baseType="lpstr">
      <vt:lpstr>Arial</vt:lpstr>
      <vt:lpstr>Goudy Old Style</vt:lpstr>
      <vt:lpstr>Calibri</vt:lpstr>
      <vt:lpstr>Rockwell</vt:lpstr>
      <vt:lpstr>Impact</vt:lpstr>
      <vt:lpstr>Bläck</vt:lpstr>
      <vt:lpstr>Bläck</vt:lpstr>
      <vt:lpstr>Bläck</vt:lpstr>
      <vt:lpstr>Bläck</vt:lpstr>
      <vt:lpstr>Bläck</vt:lpstr>
      <vt:lpstr>Bläck</vt:lpstr>
      <vt:lpstr>Bläck</vt:lpstr>
      <vt:lpstr>Bläck</vt:lpstr>
      <vt:lpstr>Bläck</vt:lpstr>
      <vt:lpstr>Bild 1</vt:lpstr>
    </vt:vector>
  </TitlesOfParts>
  <Company>ÅF Infrastructure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Cecilia Dreijer</dc:creator>
  <cp:lastModifiedBy>CD</cp:lastModifiedBy>
  <cp:revision>10</cp:revision>
  <dcterms:created xsi:type="dcterms:W3CDTF">2012-04-24T21:57:06Z</dcterms:created>
  <dcterms:modified xsi:type="dcterms:W3CDTF">2012-05-09T21:36:03Z</dcterms:modified>
</cp:coreProperties>
</file>